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57" r:id="rId4"/>
    <p:sldId id="321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2" r:id="rId14"/>
    <p:sldId id="274" r:id="rId15"/>
    <p:sldId id="276" r:id="rId16"/>
    <p:sldId id="278" r:id="rId17"/>
    <p:sldId id="280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57" autoAdjust="0"/>
  </p:normalViewPr>
  <p:slideViewPr>
    <p:cSldViewPr snapToGrid="0">
      <p:cViewPr varScale="1">
        <p:scale>
          <a:sx n="60" d="100"/>
          <a:sy n="60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0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3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88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5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65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8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89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06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62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59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2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57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28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0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891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8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9546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686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5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0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6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2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0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2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6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60113-224F-48A0-949E-FC2D20C0075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ED623C-FEAC-428F-BCB6-0F0CA7C85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5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7B7DE-2BE9-4E1F-A33D-CAE05093C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ko-KR" altLang="en-US"/>
              <a:t>선진국 분류하기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F0691-879A-43D9-8C23-36059804C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201300938 </a:t>
            </a:r>
            <a:r>
              <a:rPr lang="ko-KR" altLang="en-US"/>
              <a:t>최영조</a:t>
            </a:r>
          </a:p>
        </p:txBody>
      </p:sp>
    </p:spTree>
    <p:extLst>
      <p:ext uri="{BB962C8B-B14F-4D97-AF65-F5344CB8AC3E}">
        <p14:creationId xmlns:p14="http://schemas.microsoft.com/office/powerpoint/2010/main" val="359734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3DC9DC2-173D-4439-992D-BBC7544A9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" b="63865"/>
          <a:stretch/>
        </p:blipFill>
        <p:spPr>
          <a:xfrm>
            <a:off x="366713" y="249555"/>
            <a:ext cx="11386924" cy="77786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59A2BB3-DCF5-46B1-962E-72381691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r="75742"/>
          <a:stretch/>
        </p:blipFill>
        <p:spPr>
          <a:xfrm>
            <a:off x="7448764" y="1027416"/>
            <a:ext cx="4304873" cy="501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D9E3CE-28C1-4B4C-AECB-D2BF9A30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5" y="1027416"/>
            <a:ext cx="72104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D02604-6CBF-48D2-928C-0A1D642F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67" b="72718"/>
          <a:stretch/>
        </p:blipFill>
        <p:spPr>
          <a:xfrm>
            <a:off x="366712" y="302324"/>
            <a:ext cx="11428021" cy="1177156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D2685A-056F-433F-8CFF-C15CACC9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r="71818"/>
          <a:stretch/>
        </p:blipFill>
        <p:spPr>
          <a:xfrm>
            <a:off x="5960856" y="1633591"/>
            <a:ext cx="3357804" cy="4726113"/>
          </a:xfrm>
          <a:prstGeom prst="rect">
            <a:avLst/>
          </a:prstGeom>
        </p:spPr>
      </p:pic>
      <p:pic>
        <p:nvPicPr>
          <p:cNvPr id="5" name="그림 4" descr="녹색이(가) 표시된 사진&#10;&#10;자동 생성된 설명">
            <a:extLst>
              <a:ext uri="{FF2B5EF4-FFF2-40B4-BE49-F238E27FC236}">
                <a16:creationId xmlns:a16="http://schemas.microsoft.com/office/drawing/2014/main" id="{FF9BB304-C1C9-4448-89A1-EF38720D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40" y="1633590"/>
            <a:ext cx="3198687" cy="47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3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C6BDA8B-579B-44AE-BF89-3CA47743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0" b="76980"/>
          <a:stretch/>
        </p:blipFill>
        <p:spPr>
          <a:xfrm>
            <a:off x="366712" y="354330"/>
            <a:ext cx="11530762" cy="86829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87697F-7615-4F59-B85A-6E1F904FB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 r="73791"/>
          <a:stretch/>
        </p:blipFill>
        <p:spPr>
          <a:xfrm>
            <a:off x="6716142" y="1448656"/>
            <a:ext cx="3452117" cy="4736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45E900-1653-4958-8BC0-E72E78DF8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31" y="1448655"/>
            <a:ext cx="4400550" cy="47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9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B6CC116-C962-4681-AE57-F9B1C121A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" b="72643"/>
          <a:stretch/>
        </p:blipFill>
        <p:spPr>
          <a:xfrm>
            <a:off x="366712" y="0"/>
            <a:ext cx="11345827" cy="10787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72E0E21-78B0-4EC6-B3B5-8053CD2A8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622" r="81502" b="-660"/>
          <a:stretch/>
        </p:blipFill>
        <p:spPr>
          <a:xfrm>
            <a:off x="6449014" y="1728627"/>
            <a:ext cx="2828550" cy="4361380"/>
          </a:xfrm>
          <a:prstGeom prst="rect">
            <a:avLst/>
          </a:prstGeom>
        </p:spPr>
      </p:pic>
      <p:pic>
        <p:nvPicPr>
          <p:cNvPr id="5" name="그림 4" descr="하얀색이(가) 표시된 사진&#10;&#10;자동 생성된 설명">
            <a:extLst>
              <a:ext uri="{FF2B5EF4-FFF2-40B4-BE49-F238E27FC236}">
                <a16:creationId xmlns:a16="http://schemas.microsoft.com/office/drawing/2014/main" id="{199C4254-5422-47D4-BB57-F8FA2B61E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5" y="1728627"/>
            <a:ext cx="3702245" cy="43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4B9A76-34A1-4BAE-AF56-236F8FE55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127" b="73370"/>
          <a:stretch/>
        </p:blipFill>
        <p:spPr>
          <a:xfrm>
            <a:off x="366712" y="85726"/>
            <a:ext cx="11931454" cy="89032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2EBC58-2650-4EE8-A550-9EB17A01D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2" r="80246"/>
          <a:stretch/>
        </p:blipFill>
        <p:spPr>
          <a:xfrm>
            <a:off x="6332439" y="863030"/>
            <a:ext cx="3136776" cy="5373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C88DC7-AF4E-48C8-9B39-E39ADCFFB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r="1537" b="7865"/>
          <a:stretch/>
        </p:blipFill>
        <p:spPr>
          <a:xfrm>
            <a:off x="1427129" y="1083925"/>
            <a:ext cx="4668871" cy="49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7ED8BE7-2C52-4489-87C6-81B7471C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0" b="62425"/>
          <a:stretch/>
        </p:blipFill>
        <p:spPr>
          <a:xfrm>
            <a:off x="366712" y="382906"/>
            <a:ext cx="10924587" cy="1127396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270BA2F-BFB0-4BE1-9688-4E5E6A1E9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6" r="78771"/>
          <a:stretch/>
        </p:blipFill>
        <p:spPr>
          <a:xfrm>
            <a:off x="7304407" y="1684963"/>
            <a:ext cx="3154685" cy="4571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D09DFF-622A-4375-86D9-FE7AF9FA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" b="8058"/>
          <a:stretch/>
        </p:blipFill>
        <p:spPr>
          <a:xfrm>
            <a:off x="1137007" y="1684962"/>
            <a:ext cx="5510373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59D679-861D-41EB-BE5D-EF2D62D56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" b="79759"/>
          <a:stretch/>
        </p:blipFill>
        <p:spPr>
          <a:xfrm>
            <a:off x="381990" y="141839"/>
            <a:ext cx="11310002" cy="906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886BE1-A460-4B9C-AF38-F66DD1CFD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14" y="1156553"/>
            <a:ext cx="8165602" cy="388734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5116669-1FFC-41E4-94C8-C8BC94C9B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78" r="-3" b="20117"/>
          <a:stretch/>
        </p:blipFill>
        <p:spPr>
          <a:xfrm>
            <a:off x="780835" y="5043902"/>
            <a:ext cx="9637159" cy="17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1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0570BE-15C7-4F3E-866F-84DB44A2C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56" r="-1527"/>
          <a:stretch/>
        </p:blipFill>
        <p:spPr>
          <a:xfrm>
            <a:off x="454177" y="476011"/>
            <a:ext cx="11633504" cy="3734602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A012198-242B-455F-8049-D7A5ED18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7" y="4391398"/>
            <a:ext cx="11458575" cy="2200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D2AB36-D2D5-41A6-9E34-FE02662CADD5}"/>
              </a:ext>
            </a:extLst>
          </p:cNvPr>
          <p:cNvSpPr txBox="1"/>
          <p:nvPr/>
        </p:nvSpPr>
        <p:spPr>
          <a:xfrm>
            <a:off x="4315146" y="5630238"/>
            <a:ext cx="1541124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선진국 분류</a:t>
            </a:r>
          </a:p>
        </p:txBody>
      </p:sp>
    </p:spTree>
    <p:extLst>
      <p:ext uri="{BB962C8B-B14F-4D97-AF65-F5344CB8AC3E}">
        <p14:creationId xmlns:p14="http://schemas.microsoft.com/office/powerpoint/2010/main" val="210602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399D5F-9D8C-4FFE-9B08-6738B537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046466"/>
            <a:ext cx="114585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7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82A64AD-1A18-4860-9055-B98DEBC65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29870"/>
            <a:ext cx="114585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139CAD-53B1-44D5-9C10-701081A3F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7" y="2817120"/>
            <a:ext cx="10515600" cy="1223760"/>
          </a:xfrm>
        </p:spPr>
      </p:pic>
    </p:spTree>
    <p:extLst>
      <p:ext uri="{BB962C8B-B14F-4D97-AF65-F5344CB8AC3E}">
        <p14:creationId xmlns:p14="http://schemas.microsoft.com/office/powerpoint/2010/main" val="160661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C19341-F397-4A27-822C-85E7220D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235931"/>
            <a:ext cx="11458575" cy="593407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4A6095B-D790-4E9D-A052-FEBA05CA6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0" y="3952875"/>
            <a:ext cx="114585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9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00F74B-4872-4B86-B652-79751987A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23191"/>
            <a:ext cx="11458575" cy="17145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86D4F12-FEAB-4D30-B2B9-943590BE3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1837691"/>
            <a:ext cx="114585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535B71-CECA-46FD-8EC8-24C74A4DA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471487"/>
            <a:ext cx="114585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22C02-B6F4-4B4F-B004-D59EBED6D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776412"/>
            <a:ext cx="11458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48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CA224-CF3A-4BC6-8794-50F83C12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328612"/>
            <a:ext cx="114585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4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1726D84-A97E-4FFF-B2C2-AFDFE0840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1" r="61564" b="-1"/>
          <a:stretch/>
        </p:blipFill>
        <p:spPr>
          <a:xfrm>
            <a:off x="486968" y="780113"/>
            <a:ext cx="4393258" cy="371116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5EC9715-0A15-411C-BBAA-1C20A0AFD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64" b="88687"/>
          <a:stretch/>
        </p:blipFill>
        <p:spPr>
          <a:xfrm>
            <a:off x="486968" y="4491277"/>
            <a:ext cx="4393258" cy="645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D46BA56-8BB7-4388-8576-E7FDB12DA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4" r="37353" b="14175"/>
          <a:stretch/>
        </p:blipFill>
        <p:spPr>
          <a:xfrm>
            <a:off x="4880226" y="944861"/>
            <a:ext cx="7160635" cy="419185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1739100-2547-4A0A-B6B9-D2188CECD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9" b="74243"/>
          <a:stretch/>
        </p:blipFill>
        <p:spPr>
          <a:xfrm>
            <a:off x="1922980" y="5597972"/>
            <a:ext cx="7673083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70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0D251D3-EC31-4EDF-A2F6-A5AEE13DF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85" b="84067"/>
          <a:stretch/>
        </p:blipFill>
        <p:spPr>
          <a:xfrm>
            <a:off x="452919" y="762963"/>
            <a:ext cx="1601912" cy="50386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77B5798-6A4F-4DDF-9297-1E6588DB0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9" y="1266825"/>
            <a:ext cx="11430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8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0F6A9D-E9B2-44EC-9DD3-B9CCDEDEA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4837"/>
            <a:ext cx="11430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1006EE2-234C-403A-90D2-3BB8AC79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6" y="184935"/>
            <a:ext cx="11430000" cy="3904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7359EB-8783-440F-8D87-9574E9D79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6" y="4202130"/>
            <a:ext cx="11430000" cy="24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4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A28B2B-2DF5-4B7E-802D-B579D415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2912"/>
            <a:ext cx="11430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2AB3FD0-1023-4378-A381-E2CE3191D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9" r="54627"/>
          <a:stretch/>
        </p:blipFill>
        <p:spPr>
          <a:xfrm>
            <a:off x="3496772" y="2189170"/>
            <a:ext cx="5198455" cy="466882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1FA4F90-526C-4639-8314-FDCB43D7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-1"/>
            <a:ext cx="11458575" cy="21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466A614-3A4D-4BA6-AF32-1DFF2813A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7057"/>
            <a:ext cx="11430000" cy="371410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FA6617A-ADB5-4A68-9A89-6B1B0FBC1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7"/>
          <a:stretch/>
        </p:blipFill>
        <p:spPr>
          <a:xfrm>
            <a:off x="381000" y="3858768"/>
            <a:ext cx="11430000" cy="29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09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C65F56D-1EEB-430D-B9A5-7C28B7A9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164" r="-1079"/>
          <a:stretch/>
        </p:blipFill>
        <p:spPr>
          <a:xfrm>
            <a:off x="319355" y="986056"/>
            <a:ext cx="11553290" cy="2976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A8B264-1988-415C-B7DF-48CD2283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3811"/>
            <a:ext cx="114300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2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9529C7B-88F8-4479-B83A-34FDEA52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1143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896C38-CED1-4A49-9E00-09291D29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19250"/>
            <a:ext cx="11430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2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8563C86-8BFA-494F-8C94-7D6C35B6A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2937"/>
            <a:ext cx="11430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8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2D77D2-EF06-49C9-8F60-1A6C43D63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5994"/>
            <a:ext cx="11430000" cy="267652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00C949-3868-4CFD-B215-4D387695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1143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6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2F9D83-074D-41A7-8E85-74CEF37D2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 b="81014"/>
          <a:stretch/>
        </p:blipFill>
        <p:spPr>
          <a:xfrm>
            <a:off x="405828" y="1418004"/>
            <a:ext cx="11454829" cy="1036246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1EE2D1-0508-450E-B897-AE3DC390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8" y="2543175"/>
            <a:ext cx="11430000" cy="177165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CC3021-48F6-401B-8F6D-3F21700BA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82"/>
          <a:stretch/>
        </p:blipFill>
        <p:spPr>
          <a:xfrm>
            <a:off x="393413" y="4314825"/>
            <a:ext cx="11430000" cy="12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9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A3D415-3CCB-4CED-A802-D1441F4AD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 r="-307"/>
          <a:stretch/>
        </p:blipFill>
        <p:spPr>
          <a:xfrm>
            <a:off x="363448" y="1122781"/>
            <a:ext cx="11465103" cy="46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5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C85D08C-326E-405B-AA81-235221E8C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76375"/>
            <a:ext cx="11430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D5DCDF-AD2C-43E0-8CB9-FEF77D05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5287"/>
            <a:ext cx="11430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959B672-9BE4-4A6F-9B03-BCB2C319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048739"/>
            <a:ext cx="11458575" cy="49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43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E9DA892-CF0A-4F87-B538-AEF628632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9575"/>
            <a:ext cx="11430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17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FC045FB-1A87-4676-8FF2-DECE405E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95375"/>
            <a:ext cx="11430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34224D8-56F1-472C-9B46-8DC8A354D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7325"/>
            <a:ext cx="11430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14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1C0E2E-247D-4CBF-9044-DCD4DAF46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1143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71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717B76-EAC3-4163-BCFE-DE8A6DF93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3875"/>
            <a:ext cx="11430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2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6DC1987-A461-4187-8E60-B5FB99E6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1143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66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7EDEBDF-92DB-41B7-91EF-8C0C3952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2" y="1613042"/>
            <a:ext cx="11430000" cy="31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9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1FBED1-462E-4F0E-B7D8-30D30333E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6" y="1089061"/>
            <a:ext cx="11430000" cy="546735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B3BDBA8-66EB-4370-B07B-81B74618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56"/>
          <a:stretch/>
        </p:blipFill>
        <p:spPr>
          <a:xfrm>
            <a:off x="494016" y="388600"/>
            <a:ext cx="11430000" cy="61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6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DDD953F-58A4-4793-A8FE-668FC89C1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" y="498615"/>
            <a:ext cx="11430000" cy="27051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6CE08EC-B99B-4CFC-BB44-30B6498F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" y="3203715"/>
            <a:ext cx="11430000" cy="1476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365F5-F52A-46CA-9B69-B5D4B59DF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" y="4990819"/>
            <a:ext cx="11430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1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C8C7932-5863-4AB2-AA8D-9898AD91C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0" y="1"/>
            <a:ext cx="11458575" cy="261991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47C99F3-8AA2-4567-8647-3862B146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0" y="2619911"/>
            <a:ext cx="11458575" cy="39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2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8E7A59A-E715-4F00-AC12-B6A282D76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876425"/>
            <a:ext cx="11458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C69B482-529F-41D8-90EC-241A864F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0"/>
            <a:ext cx="11458575" cy="1898508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F3FB7D6-6728-46F8-A24B-9370C12C1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9" b="75867"/>
          <a:stretch/>
        </p:blipFill>
        <p:spPr>
          <a:xfrm>
            <a:off x="366711" y="2430156"/>
            <a:ext cx="11458575" cy="47810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AD884C-EF00-4D8D-B99A-10D5B6893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651" r="-735"/>
          <a:stretch/>
        </p:blipFill>
        <p:spPr>
          <a:xfrm>
            <a:off x="366711" y="2961804"/>
            <a:ext cx="11542749" cy="373801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A0BA469-13EA-499D-A34F-F82FA75A4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78"/>
          <a:stretch/>
        </p:blipFill>
        <p:spPr>
          <a:xfrm>
            <a:off x="366712" y="2029322"/>
            <a:ext cx="11458575" cy="4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3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06F0EA-5610-4AA5-9DB1-1AE9000E9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123950"/>
            <a:ext cx="114585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1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8467D3E-7FCF-4552-879B-E75CDB338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" b="90573"/>
          <a:stretch/>
        </p:blipFill>
        <p:spPr>
          <a:xfrm>
            <a:off x="366712" y="630417"/>
            <a:ext cx="11438295" cy="684676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195AB44-7370-414E-9CF5-41165D792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0" r="79604"/>
          <a:stretch/>
        </p:blipFill>
        <p:spPr>
          <a:xfrm>
            <a:off x="6488294" y="1417834"/>
            <a:ext cx="4376791" cy="4522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8C4F02-E374-4F3D-8752-81163D3BD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25" y="1417834"/>
            <a:ext cx="4619625" cy="4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3731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589</TotalTime>
  <Words>6</Words>
  <Application>Microsoft Office PowerPoint</Application>
  <PresentationFormat>와이드스크린</PresentationFormat>
  <Paragraphs>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Trebuchet MS</vt:lpstr>
      <vt:lpstr>Wingdings 2</vt:lpstr>
      <vt:lpstr>Wingdings 3</vt:lpstr>
      <vt:lpstr>HDOfficeLightV0</vt:lpstr>
      <vt:lpstr>패싯</vt:lpstr>
      <vt:lpstr>선진국 분류하기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선진국 분류하기</dc:title>
  <dc:creator>최영조</dc:creator>
  <cp:lastModifiedBy>최영조</cp:lastModifiedBy>
  <cp:revision>24</cp:revision>
  <dcterms:created xsi:type="dcterms:W3CDTF">2020-06-21T15:00:26Z</dcterms:created>
  <dcterms:modified xsi:type="dcterms:W3CDTF">2020-06-22T11:52:30Z</dcterms:modified>
</cp:coreProperties>
</file>